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81" r:id="rId2"/>
    <p:sldId id="382" r:id="rId3"/>
    <p:sldId id="383" r:id="rId4"/>
    <p:sldId id="384" r:id="rId5"/>
    <p:sldId id="387" r:id="rId6"/>
    <p:sldId id="388" r:id="rId7"/>
    <p:sldId id="389" r:id="rId8"/>
    <p:sldId id="380" r:id="rId9"/>
    <p:sldId id="350" r:id="rId10"/>
    <p:sldId id="349" r:id="rId11"/>
    <p:sldId id="344" r:id="rId12"/>
    <p:sldId id="332" r:id="rId13"/>
    <p:sldId id="351" r:id="rId14"/>
    <p:sldId id="352" r:id="rId15"/>
    <p:sldId id="354" r:id="rId16"/>
    <p:sldId id="353" r:id="rId17"/>
    <p:sldId id="256" r:id="rId18"/>
    <p:sldId id="385" r:id="rId19"/>
    <p:sldId id="386" r:id="rId20"/>
    <p:sldId id="390" r:id="rId21"/>
    <p:sldId id="391" r:id="rId22"/>
    <p:sldId id="393" r:id="rId23"/>
    <p:sldId id="392" r:id="rId24"/>
    <p:sldId id="394" r:id="rId25"/>
    <p:sldId id="395" r:id="rId26"/>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669" autoAdjust="0"/>
  </p:normalViewPr>
  <p:slideViewPr>
    <p:cSldViewPr snapToGrid="0">
      <p:cViewPr varScale="1">
        <p:scale>
          <a:sx n="73" d="100"/>
          <a:sy n="73" d="100"/>
        </p:scale>
        <p:origin x="121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E6A84-0372-4A7B-B69D-CE5DD6035FDE}" type="datetimeFigureOut">
              <a:rPr lang="nl-BE" smtClean="0"/>
              <a:t>2021-06-17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312C-3D97-4726-AFB8-328492A674F1}" type="slidenum">
              <a:rPr lang="nl-BE" smtClean="0"/>
              <a:t>‹nr.›</a:t>
            </a:fld>
            <a:endParaRPr lang="nl-BE"/>
          </a:p>
        </p:txBody>
      </p:sp>
    </p:spTree>
    <p:extLst>
      <p:ext uri="{BB962C8B-B14F-4D97-AF65-F5344CB8AC3E}">
        <p14:creationId xmlns:p14="http://schemas.microsoft.com/office/powerpoint/2010/main" val="356228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When</a:t>
            </a:r>
            <a:r>
              <a:rPr lang="nl-BE" dirty="0"/>
              <a:t> I first </a:t>
            </a:r>
            <a:r>
              <a:rPr lang="nl-BE" dirty="0" err="1"/>
              <a:t>started</a:t>
            </a:r>
            <a:r>
              <a:rPr lang="nl-BE" dirty="0"/>
              <a:t> </a:t>
            </a:r>
            <a:r>
              <a:rPr lang="nl-BE" dirty="0" err="1"/>
              <a:t>talking</a:t>
            </a:r>
            <a:r>
              <a:rPr lang="nl-BE" dirty="0"/>
              <a:t> </a:t>
            </a:r>
            <a:r>
              <a:rPr lang="nl-BE" dirty="0" err="1"/>
              <a:t>about</a:t>
            </a:r>
            <a:r>
              <a:rPr lang="nl-BE" dirty="0"/>
              <a:t> </a:t>
            </a:r>
            <a:r>
              <a:rPr lang="nl-BE" dirty="0" err="1"/>
              <a:t>OpenStreetMap</a:t>
            </a:r>
            <a:r>
              <a:rPr lang="nl-BE" dirty="0"/>
              <a:t>, </a:t>
            </a:r>
            <a:r>
              <a:rPr lang="nl-BE" dirty="0" err="1"/>
              <a:t>often</a:t>
            </a:r>
            <a:r>
              <a:rPr lang="nl-BE" dirty="0"/>
              <a:t> </a:t>
            </a:r>
            <a:r>
              <a:rPr lang="nl-BE" dirty="0" err="1"/>
              <a:t>people</a:t>
            </a:r>
            <a:r>
              <a:rPr lang="nl-BE" dirty="0"/>
              <a:t> had never </a:t>
            </a:r>
            <a:r>
              <a:rPr lang="nl-BE" dirty="0" err="1"/>
              <a:t>heard</a:t>
            </a:r>
            <a:r>
              <a:rPr lang="nl-BE" dirty="0"/>
              <a:t> </a:t>
            </a:r>
            <a:r>
              <a:rPr lang="nl-BE" dirty="0" err="1"/>
              <a:t>about</a:t>
            </a:r>
            <a:r>
              <a:rPr lang="nl-BE" dirty="0"/>
              <a:t> </a:t>
            </a:r>
            <a:r>
              <a:rPr lang="nl-BE" dirty="0" err="1"/>
              <a:t>it</a:t>
            </a:r>
            <a:endParaRPr lang="nl-BE" dirty="0"/>
          </a:p>
          <a:p>
            <a:r>
              <a:rPr lang="nl-BE" dirty="0" err="1"/>
              <a:t>Now</a:t>
            </a:r>
            <a:r>
              <a:rPr lang="nl-BE" dirty="0"/>
              <a:t>, </a:t>
            </a:r>
            <a:r>
              <a:rPr lang="nl-BE" dirty="0" err="1"/>
              <a:t>things</a:t>
            </a:r>
            <a:r>
              <a:rPr lang="nl-BE" dirty="0"/>
              <a:t> have </a:t>
            </a:r>
            <a:r>
              <a:rPr lang="nl-BE" dirty="0" err="1"/>
              <a:t>changed</a:t>
            </a:r>
            <a:endParaRPr lang="nl-BE" dirty="0"/>
          </a:p>
          <a:p>
            <a:r>
              <a:rPr lang="nl-BE" dirty="0"/>
              <a:t>But a </a:t>
            </a:r>
            <a:r>
              <a:rPr lang="nl-BE" dirty="0" err="1"/>
              <a:t>challenge</a:t>
            </a:r>
            <a:r>
              <a:rPr lang="nl-BE" dirty="0"/>
              <a:t> </a:t>
            </a:r>
            <a:r>
              <a:rPr lang="nl-BE" dirty="0" err="1"/>
              <a:t>remains</a:t>
            </a:r>
            <a:r>
              <a:rPr lang="nl-BE" dirty="0"/>
              <a:t>: </a:t>
            </a:r>
            <a:r>
              <a:rPr lang="nl-BE" dirty="0" err="1"/>
              <a:t>people</a:t>
            </a:r>
            <a:r>
              <a:rPr lang="nl-BE" dirty="0"/>
              <a:t> are </a:t>
            </a:r>
            <a:r>
              <a:rPr lang="nl-BE" dirty="0" err="1"/>
              <a:t>using</a:t>
            </a:r>
            <a:r>
              <a:rPr lang="nl-BE" dirty="0"/>
              <a:t> </a:t>
            </a:r>
            <a:r>
              <a:rPr lang="nl-BE" dirty="0" err="1"/>
              <a:t>OpenStreetMap</a:t>
            </a:r>
            <a:r>
              <a:rPr lang="nl-BE" dirty="0"/>
              <a:t> </a:t>
            </a:r>
            <a:r>
              <a:rPr lang="nl-BE" dirty="0" err="1"/>
              <a:t>and</a:t>
            </a:r>
            <a:r>
              <a:rPr lang="nl-BE" dirty="0"/>
              <a:t> </a:t>
            </a:r>
            <a:r>
              <a:rPr lang="nl-BE" dirty="0" err="1"/>
              <a:t>don’t</a:t>
            </a:r>
            <a:r>
              <a:rPr lang="nl-BE" dirty="0"/>
              <a:t> </a:t>
            </a:r>
            <a:r>
              <a:rPr lang="nl-BE" dirty="0" err="1"/>
              <a:t>realize</a:t>
            </a:r>
            <a:r>
              <a:rPr lang="nl-BE" dirty="0"/>
              <a:t> </a:t>
            </a:r>
            <a:r>
              <a:rPr lang="nl-BE" dirty="0" err="1"/>
              <a:t>it</a:t>
            </a:r>
            <a:endParaRPr lang="nl-BE" dirty="0"/>
          </a:p>
          <a:p>
            <a:endParaRPr lang="nl-BE" dirty="0"/>
          </a:p>
          <a:p>
            <a:r>
              <a:rPr lang="nl-BE" dirty="0"/>
              <a:t>https://play.osm.be/historischekaart.html#16/50.8926/4.0187/OSMorg-AIVHillshadesoftVL</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a:t>
            </a:fld>
            <a:endParaRPr lang="nl-BE"/>
          </a:p>
        </p:txBody>
      </p:sp>
    </p:spTree>
    <p:extLst>
      <p:ext uri="{BB962C8B-B14F-4D97-AF65-F5344CB8AC3E}">
        <p14:creationId xmlns:p14="http://schemas.microsoft.com/office/powerpoint/2010/main" val="2228857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OpenStreetMap</a:t>
            </a:r>
            <a:r>
              <a:rPr lang="en-US" dirty="0"/>
              <a:t> is a handcrafted, evolving map</a:t>
            </a:r>
          </a:p>
          <a:p>
            <a:r>
              <a:rPr lang="en-US" dirty="0"/>
              <a:t>We started small and mostly with mayor features. But as the map evolves, more and more small details get added.</a:t>
            </a:r>
            <a:endParaRPr lang="nl-BE" dirty="0"/>
          </a:p>
        </p:txBody>
      </p:sp>
    </p:spTree>
    <p:extLst>
      <p:ext uri="{BB962C8B-B14F-4D97-AF65-F5344CB8AC3E}">
        <p14:creationId xmlns:p14="http://schemas.microsoft.com/office/powerpoint/2010/main" val="2974977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 new mapper might start adding the opening hours to the places they use.</a:t>
            </a:r>
            <a:endParaRPr lang="nl-BE" dirty="0"/>
          </a:p>
        </p:txBody>
      </p:sp>
    </p:spTree>
    <p:extLst>
      <p:ext uri="{BB962C8B-B14F-4D97-AF65-F5344CB8AC3E}">
        <p14:creationId xmlns:p14="http://schemas.microsoft.com/office/powerpoint/2010/main" val="1999371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Or get a bit more ambitious and map ALL the water fountains in Brussels.</a:t>
            </a:r>
            <a:endParaRPr lang="nl-BE" dirty="0"/>
          </a:p>
        </p:txBody>
      </p:sp>
    </p:spTree>
    <p:extLst>
      <p:ext uri="{BB962C8B-B14F-4D97-AF65-F5344CB8AC3E}">
        <p14:creationId xmlns:p14="http://schemas.microsoft.com/office/powerpoint/2010/main" val="2721083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And some of us go a little crazy and map ALL DAY EVERY DAY until every little spot in their region has all </a:t>
            </a:r>
            <a:r>
              <a:rPr lang="en-US" dirty="0" err="1"/>
              <a:t>landuse</a:t>
            </a:r>
            <a:r>
              <a:rPr lang="en-US" dirty="0"/>
              <a:t> mapped</a:t>
            </a:r>
          </a:p>
        </p:txBody>
      </p:sp>
    </p:spTree>
    <p:extLst>
      <p:ext uri="{BB962C8B-B14F-4D97-AF65-F5344CB8AC3E}">
        <p14:creationId xmlns:p14="http://schemas.microsoft.com/office/powerpoint/2010/main" val="1363159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Put all this together, and you get a map reflecting the </a:t>
            </a:r>
            <a:r>
              <a:rPr lang="en-US" dirty="0" err="1"/>
              <a:t>colours</a:t>
            </a:r>
            <a:r>
              <a:rPr lang="en-US" dirty="0"/>
              <a:t> of many different people.</a:t>
            </a:r>
            <a:endParaRPr lang="nl-BE" dirty="0"/>
          </a:p>
          <a:p>
            <a:endParaRPr lang="nl-BE" dirty="0"/>
          </a:p>
        </p:txBody>
      </p:sp>
    </p:spTree>
    <p:extLst>
      <p:ext uri="{BB962C8B-B14F-4D97-AF65-F5344CB8AC3E}">
        <p14:creationId xmlns:p14="http://schemas.microsoft.com/office/powerpoint/2010/main" val="691630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We’re</a:t>
            </a:r>
            <a:r>
              <a:rPr lang="nl-BE" dirty="0"/>
              <a:t> a community:</a:t>
            </a:r>
          </a:p>
          <a:p>
            <a:pPr marL="171450" indent="-171450">
              <a:buFontTx/>
              <a:buChar char="-"/>
            </a:pPr>
            <a:r>
              <a:rPr lang="nl-BE" dirty="0"/>
              <a:t>We meet online, </a:t>
            </a:r>
            <a:r>
              <a:rPr lang="nl-BE" dirty="0" err="1"/>
              <a:t>mostly</a:t>
            </a:r>
            <a:r>
              <a:rPr lang="nl-BE" dirty="0"/>
              <a:t> on a chat platform</a:t>
            </a:r>
          </a:p>
          <a:p>
            <a:pPr marL="171450" indent="-171450">
              <a:buFontTx/>
              <a:buChar char="-"/>
            </a:pPr>
            <a:r>
              <a:rPr lang="nl-BE" dirty="0"/>
              <a:t>We meet in real life: bar </a:t>
            </a:r>
            <a:r>
              <a:rPr lang="nl-BE" dirty="0" err="1"/>
              <a:t>meetups</a:t>
            </a:r>
            <a:r>
              <a:rPr lang="nl-BE" dirty="0"/>
              <a:t>, </a:t>
            </a:r>
            <a:r>
              <a:rPr lang="nl-BE" dirty="0" err="1"/>
              <a:t>organized</a:t>
            </a:r>
            <a:r>
              <a:rPr lang="nl-BE" dirty="0"/>
              <a:t> </a:t>
            </a:r>
            <a:r>
              <a:rPr lang="nl-BE" dirty="0" err="1"/>
              <a:t>activities</a:t>
            </a:r>
            <a:r>
              <a:rPr lang="nl-BE" dirty="0"/>
              <a:t>, at events</a:t>
            </a:r>
          </a:p>
          <a:p>
            <a:pPr marL="171450" indent="-171450">
              <a:buFontTx/>
              <a:buChar char="-"/>
            </a:pP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17</a:t>
            </a:fld>
            <a:endParaRPr lang="nl-BE"/>
          </a:p>
        </p:txBody>
      </p:sp>
    </p:spTree>
    <p:extLst>
      <p:ext uri="{BB962C8B-B14F-4D97-AF65-F5344CB8AC3E}">
        <p14:creationId xmlns:p14="http://schemas.microsoft.com/office/powerpoint/2010/main" val="305674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When</a:t>
            </a:r>
            <a:r>
              <a:rPr lang="nl-BE" dirty="0"/>
              <a:t> we say free, we </a:t>
            </a:r>
            <a:r>
              <a:rPr lang="nl-BE" dirty="0" err="1"/>
              <a:t>mean</a:t>
            </a:r>
            <a:r>
              <a:rPr lang="nl-BE" dirty="0"/>
              <a:t> </a:t>
            </a:r>
            <a:r>
              <a:rPr lang="nl-BE" dirty="0" err="1"/>
              <a:t>freedom</a:t>
            </a:r>
            <a:r>
              <a:rPr lang="nl-BE" dirty="0"/>
              <a:t>! </a:t>
            </a:r>
            <a:r>
              <a:rPr lang="nl-BE" dirty="0" err="1"/>
              <a:t>All</a:t>
            </a:r>
            <a:r>
              <a:rPr lang="nl-BE" dirty="0"/>
              <a:t> users have </a:t>
            </a:r>
            <a:r>
              <a:rPr lang="nl-BE" dirty="0" err="1"/>
              <a:t>the</a:t>
            </a:r>
            <a:r>
              <a:rPr lang="nl-BE" dirty="0"/>
              <a:t> </a:t>
            </a:r>
            <a:r>
              <a:rPr lang="nl-BE" dirty="0" err="1"/>
              <a:t>same</a:t>
            </a:r>
            <a:r>
              <a:rPr lang="nl-BE" dirty="0"/>
              <a:t> </a:t>
            </a:r>
            <a:r>
              <a:rPr lang="nl-BE" dirty="0" err="1"/>
              <a:t>powers</a:t>
            </a:r>
            <a:r>
              <a:rPr lang="nl-BE" dirty="0"/>
              <a:t> – we keep </a:t>
            </a:r>
            <a:r>
              <a:rPr lang="nl-BE" dirty="0" err="1"/>
              <a:t>each</a:t>
            </a:r>
            <a:r>
              <a:rPr lang="nl-BE" dirty="0"/>
              <a:t> </a:t>
            </a:r>
            <a:r>
              <a:rPr lang="nl-BE" dirty="0" err="1"/>
              <a:t>other</a:t>
            </a:r>
            <a:r>
              <a:rPr lang="nl-BE" dirty="0"/>
              <a:t> in check. </a:t>
            </a:r>
            <a:r>
              <a:rPr lang="nl-BE" dirty="0" err="1"/>
              <a:t>With</a:t>
            </a:r>
            <a:r>
              <a:rPr lang="nl-BE" dirty="0"/>
              <a:t> a small team </a:t>
            </a:r>
            <a:r>
              <a:rPr lang="nl-BE" dirty="0" err="1"/>
              <a:t>to</a:t>
            </a:r>
            <a:r>
              <a:rPr lang="nl-BE" dirty="0"/>
              <a:t> deal </a:t>
            </a:r>
            <a:r>
              <a:rPr lang="nl-BE" dirty="0" err="1"/>
              <a:t>with</a:t>
            </a:r>
            <a:r>
              <a:rPr lang="nl-BE" dirty="0"/>
              <a:t> </a:t>
            </a:r>
            <a:r>
              <a:rPr lang="nl-BE" dirty="0" err="1"/>
              <a:t>conflicts</a:t>
            </a:r>
            <a:endParaRPr lang="nl-BE" dirty="0"/>
          </a:p>
          <a:p>
            <a:r>
              <a:rPr lang="nl-BE" dirty="0" err="1"/>
              <a:t>When</a:t>
            </a:r>
            <a:r>
              <a:rPr lang="nl-BE" dirty="0"/>
              <a:t> we say free, we </a:t>
            </a:r>
            <a:r>
              <a:rPr lang="nl-BE" dirty="0" err="1"/>
              <a:t>mean</a:t>
            </a:r>
            <a:r>
              <a:rPr lang="nl-BE" dirty="0"/>
              <a:t> “</a:t>
            </a:r>
            <a:r>
              <a:rPr lang="nl-BE" dirty="0" err="1"/>
              <a:t>build</a:t>
            </a:r>
            <a:r>
              <a:rPr lang="nl-BE" dirty="0"/>
              <a:t> </a:t>
            </a:r>
            <a:r>
              <a:rPr lang="nl-BE" dirty="0" err="1"/>
              <a:t>the</a:t>
            </a:r>
            <a:r>
              <a:rPr lang="nl-BE" dirty="0"/>
              <a:t> tools </a:t>
            </a:r>
            <a:r>
              <a:rPr lang="nl-BE" dirty="0" err="1"/>
              <a:t>and</a:t>
            </a:r>
            <a:r>
              <a:rPr lang="nl-BE" dirty="0"/>
              <a:t> make </a:t>
            </a:r>
            <a:r>
              <a:rPr lang="nl-BE" dirty="0" err="1"/>
              <a:t>them</a:t>
            </a:r>
            <a:r>
              <a:rPr lang="nl-BE" dirty="0"/>
              <a:t> </a:t>
            </a:r>
            <a:r>
              <a:rPr lang="nl-BE" dirty="0" err="1"/>
              <a:t>work</a:t>
            </a:r>
            <a:r>
              <a:rPr lang="nl-BE" dirty="0"/>
              <a:t>”. </a:t>
            </a:r>
            <a:r>
              <a:rPr lang="nl-BE" dirty="0" err="1"/>
              <a:t>That</a:t>
            </a:r>
            <a:r>
              <a:rPr lang="nl-BE" dirty="0"/>
              <a:t> means tools </a:t>
            </a:r>
            <a:r>
              <a:rPr lang="nl-BE" dirty="0" err="1"/>
              <a:t>may</a:t>
            </a:r>
            <a:r>
              <a:rPr lang="nl-BE" dirty="0"/>
              <a:t> </a:t>
            </a:r>
            <a:r>
              <a:rPr lang="nl-BE" dirty="0" err="1"/>
              <a:t>be</a:t>
            </a:r>
            <a:r>
              <a:rPr lang="nl-BE" dirty="0"/>
              <a:t> </a:t>
            </a:r>
            <a:r>
              <a:rPr lang="nl-BE" dirty="0" err="1"/>
              <a:t>cost</a:t>
            </a:r>
            <a:r>
              <a:rPr lang="nl-BE" dirty="0"/>
              <a:t>-free </a:t>
            </a:r>
            <a:r>
              <a:rPr lang="nl-BE" dirty="0" err="1"/>
              <a:t>for</a:t>
            </a:r>
            <a:r>
              <a:rPr lang="nl-BE" dirty="0"/>
              <a:t> </a:t>
            </a:r>
            <a:r>
              <a:rPr lang="nl-BE" dirty="0" err="1"/>
              <a:t>you</a:t>
            </a:r>
            <a:r>
              <a:rPr lang="nl-BE" dirty="0"/>
              <a:t>, but run without a budget. Or </a:t>
            </a:r>
            <a:r>
              <a:rPr lang="nl-BE" dirty="0" err="1"/>
              <a:t>they</a:t>
            </a:r>
            <a:r>
              <a:rPr lang="nl-BE" dirty="0"/>
              <a:t> </a:t>
            </a:r>
            <a:r>
              <a:rPr lang="nl-BE" dirty="0" err="1"/>
              <a:t>may</a:t>
            </a:r>
            <a:r>
              <a:rPr lang="nl-BE" dirty="0"/>
              <a:t> charge a </a:t>
            </a:r>
            <a:r>
              <a:rPr lang="nl-BE" dirty="0" err="1"/>
              <a:t>little</a:t>
            </a:r>
            <a:r>
              <a:rPr lang="nl-BE" dirty="0"/>
              <a:t> or a lot of money</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20</a:t>
            </a:fld>
            <a:endParaRPr lang="nl-BE"/>
          </a:p>
        </p:txBody>
      </p:sp>
    </p:spTree>
    <p:extLst>
      <p:ext uri="{BB962C8B-B14F-4D97-AF65-F5344CB8AC3E}">
        <p14:creationId xmlns:p14="http://schemas.microsoft.com/office/powerpoint/2010/main" val="293110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But these </a:t>
            </a:r>
            <a:r>
              <a:rPr lang="nl-BE" dirty="0" err="1"/>
              <a:t>days</a:t>
            </a:r>
            <a:r>
              <a:rPr lang="nl-BE" dirty="0"/>
              <a:t> </a:t>
            </a:r>
            <a:r>
              <a:rPr lang="nl-BE" dirty="0" err="1"/>
              <a:t>our</a:t>
            </a:r>
            <a:r>
              <a:rPr lang="nl-BE" dirty="0"/>
              <a:t> data is </a:t>
            </a:r>
            <a:r>
              <a:rPr lang="nl-BE" dirty="0" err="1"/>
              <a:t>everywhere</a:t>
            </a: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3</a:t>
            </a:fld>
            <a:endParaRPr lang="nl-BE"/>
          </a:p>
        </p:txBody>
      </p:sp>
    </p:spTree>
    <p:extLst>
      <p:ext uri="{BB962C8B-B14F-4D97-AF65-F5344CB8AC3E}">
        <p14:creationId xmlns:p14="http://schemas.microsoft.com/office/powerpoint/2010/main" val="16213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And</a:t>
            </a:r>
            <a:r>
              <a:rPr lang="nl-BE" dirty="0"/>
              <a:t> </a:t>
            </a:r>
            <a:r>
              <a:rPr lang="nl-BE" dirty="0" err="1"/>
              <a:t>also</a:t>
            </a:r>
            <a:r>
              <a:rPr lang="nl-BE" dirty="0"/>
              <a:t> </a:t>
            </a:r>
            <a:r>
              <a:rPr lang="nl-BE" dirty="0" err="1"/>
              <a:t>by</a:t>
            </a:r>
            <a:r>
              <a:rPr lang="nl-BE" dirty="0"/>
              <a:t> default on </a:t>
            </a:r>
            <a:r>
              <a:rPr lang="nl-BE" dirty="0" err="1"/>
              <a:t>all</a:t>
            </a:r>
            <a:r>
              <a:rPr lang="nl-BE" dirty="0"/>
              <a:t> Facebook </a:t>
            </a:r>
            <a:r>
              <a:rPr lang="nl-BE" dirty="0" err="1"/>
              <a:t>maps</a:t>
            </a:r>
            <a:r>
              <a:rPr lang="nl-BE" dirty="0"/>
              <a:t> – </a:t>
            </a:r>
            <a:r>
              <a:rPr lang="nl-BE" dirty="0" err="1"/>
              <a:t>behind</a:t>
            </a:r>
            <a:r>
              <a:rPr lang="nl-BE" dirty="0"/>
              <a:t> Amazon delivery – </a:t>
            </a:r>
            <a:r>
              <a:rPr lang="nl-BE" dirty="0" err="1"/>
              <a:t>used</a:t>
            </a:r>
            <a:r>
              <a:rPr lang="nl-BE" dirty="0"/>
              <a:t> </a:t>
            </a:r>
            <a:r>
              <a:rPr lang="nl-BE" dirty="0" err="1"/>
              <a:t>by</a:t>
            </a:r>
            <a:r>
              <a:rPr lang="nl-BE" dirty="0"/>
              <a:t> </a:t>
            </a:r>
            <a:r>
              <a:rPr lang="nl-BE" dirty="0" err="1"/>
              <a:t>anyone</a:t>
            </a:r>
            <a:r>
              <a:rPr lang="nl-BE" dirty="0"/>
              <a:t> </a:t>
            </a:r>
            <a:r>
              <a:rPr lang="nl-BE" dirty="0" err="1"/>
              <a:t>who</a:t>
            </a:r>
            <a:r>
              <a:rPr lang="nl-BE" dirty="0"/>
              <a:t> </a:t>
            </a:r>
            <a:r>
              <a:rPr lang="nl-BE" dirty="0" err="1"/>
              <a:t>plays</a:t>
            </a:r>
            <a:r>
              <a:rPr lang="nl-BE" dirty="0"/>
              <a:t> </a:t>
            </a:r>
            <a:r>
              <a:rPr lang="nl-BE" dirty="0" err="1"/>
              <a:t>pokemongo</a:t>
            </a: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4</a:t>
            </a:fld>
            <a:endParaRPr lang="nl-BE"/>
          </a:p>
        </p:txBody>
      </p:sp>
    </p:spTree>
    <p:extLst>
      <p:ext uri="{BB962C8B-B14F-4D97-AF65-F5344CB8AC3E}">
        <p14:creationId xmlns:p14="http://schemas.microsoft.com/office/powerpoint/2010/main" val="235923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People </a:t>
            </a:r>
            <a:r>
              <a:rPr lang="nl-BE" dirty="0" err="1"/>
              <a:t>usually</a:t>
            </a:r>
            <a:r>
              <a:rPr lang="nl-BE" dirty="0"/>
              <a:t> </a:t>
            </a:r>
            <a:r>
              <a:rPr lang="nl-BE" dirty="0" err="1"/>
              <a:t>just</a:t>
            </a:r>
            <a:r>
              <a:rPr lang="nl-BE" dirty="0"/>
              <a:t> </a:t>
            </a:r>
            <a:r>
              <a:rPr lang="nl-BE" dirty="0" err="1"/>
              <a:t>see</a:t>
            </a:r>
            <a:r>
              <a:rPr lang="nl-BE" dirty="0"/>
              <a:t> </a:t>
            </a:r>
            <a:r>
              <a:rPr lang="nl-BE" dirty="0" err="1"/>
              <a:t>our</a:t>
            </a:r>
            <a:r>
              <a:rPr lang="nl-BE" dirty="0"/>
              <a:t> background map</a:t>
            </a:r>
          </a:p>
          <a:p>
            <a:r>
              <a:rPr lang="nl-BE" dirty="0"/>
              <a:t>But </a:t>
            </a:r>
            <a:r>
              <a:rPr lang="nl-BE" dirty="0" err="1"/>
              <a:t>fail</a:t>
            </a:r>
            <a:r>
              <a:rPr lang="nl-BE" dirty="0"/>
              <a:t> </a:t>
            </a:r>
            <a:r>
              <a:rPr lang="nl-BE" dirty="0" err="1"/>
              <a:t>to</a:t>
            </a:r>
            <a:r>
              <a:rPr lang="nl-BE" dirty="0"/>
              <a:t> </a:t>
            </a:r>
            <a:r>
              <a:rPr lang="nl-BE" dirty="0" err="1"/>
              <a:t>see</a:t>
            </a:r>
            <a:r>
              <a:rPr lang="nl-BE" dirty="0"/>
              <a:t> </a:t>
            </a:r>
            <a:r>
              <a:rPr lang="nl-BE" dirty="0" err="1"/>
              <a:t>the</a:t>
            </a:r>
            <a:r>
              <a:rPr lang="nl-BE" dirty="0"/>
              <a:t> </a:t>
            </a:r>
            <a:r>
              <a:rPr lang="nl-BE" dirty="0" err="1"/>
              <a:t>hidden</a:t>
            </a:r>
            <a:r>
              <a:rPr lang="nl-BE" dirty="0"/>
              <a:t> </a:t>
            </a:r>
            <a:r>
              <a:rPr lang="nl-BE" dirty="0" err="1"/>
              <a:t>depth</a:t>
            </a:r>
            <a:r>
              <a:rPr lang="nl-BE" dirty="0"/>
              <a:t> of </a:t>
            </a:r>
            <a:r>
              <a:rPr lang="nl-BE" dirty="0" err="1"/>
              <a:t>the</a:t>
            </a:r>
            <a:r>
              <a:rPr lang="nl-BE" dirty="0"/>
              <a:t> data</a:t>
            </a:r>
          </a:p>
          <a:p>
            <a:r>
              <a:rPr lang="nl-BE" dirty="0"/>
              <a:t>For </a:t>
            </a:r>
            <a:r>
              <a:rPr lang="nl-BE" dirty="0" err="1"/>
              <a:t>example</a:t>
            </a:r>
            <a:r>
              <a:rPr lang="nl-BE" dirty="0"/>
              <a:t>, we </a:t>
            </a:r>
            <a:r>
              <a:rPr lang="nl-BE" dirty="0" err="1"/>
              <a:t>can</a:t>
            </a:r>
            <a:r>
              <a:rPr lang="nl-BE" dirty="0"/>
              <a:t> </a:t>
            </a:r>
            <a:r>
              <a:rPr lang="nl-BE" dirty="0" err="1"/>
              <a:t>find</a:t>
            </a:r>
            <a:r>
              <a:rPr lang="nl-BE" dirty="0"/>
              <a:t> </a:t>
            </a:r>
            <a:r>
              <a:rPr lang="nl-BE" dirty="0" err="1"/>
              <a:t>all</a:t>
            </a:r>
            <a:r>
              <a:rPr lang="nl-BE" dirty="0"/>
              <a:t> </a:t>
            </a:r>
            <a:r>
              <a:rPr lang="nl-BE" dirty="0" err="1"/>
              <a:t>the</a:t>
            </a:r>
            <a:r>
              <a:rPr lang="nl-BE" dirty="0"/>
              <a:t> </a:t>
            </a:r>
            <a:r>
              <a:rPr lang="nl-BE" dirty="0" err="1"/>
              <a:t>fritures</a:t>
            </a:r>
            <a:r>
              <a:rPr lang="nl-BE" dirty="0"/>
              <a:t> in Belgium</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6</a:t>
            </a:fld>
            <a:endParaRPr lang="nl-BE"/>
          </a:p>
        </p:txBody>
      </p:sp>
    </p:spTree>
    <p:extLst>
      <p:ext uri="{BB962C8B-B14F-4D97-AF65-F5344CB8AC3E}">
        <p14:creationId xmlns:p14="http://schemas.microsoft.com/office/powerpoint/2010/main" val="239102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But even </a:t>
            </a:r>
            <a:r>
              <a:rPr lang="nl-BE" dirty="0" err="1"/>
              <a:t>add</a:t>
            </a:r>
            <a:r>
              <a:rPr lang="nl-BE" dirty="0"/>
              <a:t> </a:t>
            </a:r>
            <a:r>
              <a:rPr lang="nl-BE" dirty="0" err="1"/>
              <a:t>their</a:t>
            </a:r>
            <a:r>
              <a:rPr lang="nl-BE" dirty="0"/>
              <a:t> </a:t>
            </a:r>
            <a:r>
              <a:rPr lang="nl-BE" dirty="0" err="1"/>
              <a:t>phone</a:t>
            </a:r>
            <a:r>
              <a:rPr lang="nl-BE" dirty="0"/>
              <a:t> </a:t>
            </a:r>
            <a:r>
              <a:rPr lang="nl-BE" dirty="0" err="1"/>
              <a:t>number</a:t>
            </a:r>
            <a:r>
              <a:rPr lang="nl-BE" dirty="0"/>
              <a:t>, </a:t>
            </a:r>
            <a:r>
              <a:rPr lang="nl-BE" dirty="0" err="1"/>
              <a:t>their</a:t>
            </a:r>
            <a:r>
              <a:rPr lang="nl-BE" dirty="0"/>
              <a:t> opening </a:t>
            </a:r>
            <a:r>
              <a:rPr lang="nl-BE" dirty="0" err="1"/>
              <a:t>hours</a:t>
            </a:r>
            <a:r>
              <a:rPr lang="nl-BE" dirty="0"/>
              <a:t> or </a:t>
            </a:r>
            <a:r>
              <a:rPr lang="nl-BE" dirty="0" err="1"/>
              <a:t>add</a:t>
            </a:r>
            <a:r>
              <a:rPr lang="nl-BE" dirty="0"/>
              <a:t> a picture!</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7</a:t>
            </a:fld>
            <a:endParaRPr lang="nl-BE"/>
          </a:p>
        </p:txBody>
      </p:sp>
    </p:spTree>
    <p:extLst>
      <p:ext uri="{BB962C8B-B14F-4D97-AF65-F5344CB8AC3E}">
        <p14:creationId xmlns:p14="http://schemas.microsoft.com/office/powerpoint/2010/main" val="1777041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85750" indent="-285750">
              <a:buFontTx/>
              <a:buChar char="-"/>
            </a:pPr>
            <a:r>
              <a:rPr lang="nl-BE" sz="1200" dirty="0"/>
              <a:t>De weg vinden</a:t>
            </a:r>
          </a:p>
          <a:p>
            <a:pPr marL="285750" indent="-285750">
              <a:buFontTx/>
              <a:buChar char="-"/>
            </a:pPr>
            <a:r>
              <a:rPr lang="nl-BE" sz="1200" dirty="0"/>
              <a:t>Inventariseren beschadigde gebouwen</a:t>
            </a:r>
          </a:p>
          <a:p>
            <a:pPr marL="285750" indent="-285750">
              <a:buFontTx/>
              <a:buChar char="-"/>
            </a:pPr>
            <a:r>
              <a:rPr lang="nl-BE" sz="1200" dirty="0"/>
              <a:t>Lokaliseren van ebola-patiënten</a:t>
            </a:r>
          </a:p>
          <a:p>
            <a:pPr marL="285750" indent="-285750">
              <a:buFontTx/>
              <a:buChar char="-"/>
            </a:pPr>
            <a:r>
              <a:rPr lang="nl-BE" sz="1200" dirty="0"/>
              <a:t>Schattingen benodigde medicatie</a:t>
            </a:r>
          </a:p>
          <a:p>
            <a:pPr marL="285750" indent="-285750">
              <a:buFontTx/>
              <a:buChar char="-"/>
            </a:pPr>
            <a:r>
              <a:rPr lang="nl-BE" sz="1200" dirty="0"/>
              <a:t>De weg wijzen naar veilige plaatsen</a:t>
            </a:r>
          </a:p>
          <a:p>
            <a:pPr marL="285750" indent="-285750">
              <a:buFontTx/>
              <a:buChar char="-"/>
            </a:pPr>
            <a:r>
              <a:rPr lang="nl-BE" sz="1200" dirty="0"/>
              <a:t>Infrastructuur plannen</a:t>
            </a:r>
          </a:p>
          <a:p>
            <a:pPr marL="285750" indent="-285750">
              <a:buFontTx/>
              <a:buChar char="-"/>
            </a:pPr>
            <a:r>
              <a:rPr lang="nl-BE" sz="1200" dirty="0"/>
              <a:t>Dingen waar we op voorhand nooit aan gedacht hadden</a:t>
            </a:r>
          </a:p>
          <a:p>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8</a:t>
            </a:fld>
            <a:endParaRPr lang="nl-BE"/>
          </a:p>
        </p:txBody>
      </p:sp>
    </p:spTree>
    <p:extLst>
      <p:ext uri="{BB962C8B-B14F-4D97-AF65-F5344CB8AC3E}">
        <p14:creationId xmlns:p14="http://schemas.microsoft.com/office/powerpoint/2010/main" val="3198118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this in just three days. There simply is no other global dataset containing this much road quality data. And it is still easy to make it much </a:t>
            </a:r>
            <a:r>
              <a:rPr lang="en-US" dirty="0" err="1"/>
              <a:t>much</a:t>
            </a:r>
            <a:r>
              <a:rPr lang="en-US" dirty="0"/>
              <a:t> better.</a:t>
            </a:r>
            <a:endParaRPr lang="nl-BE" dirty="0"/>
          </a:p>
        </p:txBody>
      </p:sp>
    </p:spTree>
    <p:extLst>
      <p:ext uri="{BB962C8B-B14F-4D97-AF65-F5344CB8AC3E}">
        <p14:creationId xmlns:p14="http://schemas.microsoft.com/office/powerpoint/2010/main" val="556949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help of twitter, the map of the Bolivian asphalted roads went from this …</a:t>
            </a:r>
            <a:endParaRPr lang="nl-BE" dirty="0"/>
          </a:p>
        </p:txBody>
      </p:sp>
    </p:spTree>
    <p:extLst>
      <p:ext uri="{BB962C8B-B14F-4D97-AF65-F5344CB8AC3E}">
        <p14:creationId xmlns:p14="http://schemas.microsoft.com/office/powerpoint/2010/main" val="28268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But all this is only possible if -you- complete the data and keep it up to date. There is no "someone should do this or that" or "why don't they do this or that". There is only you, doing things, and leading by example.</a:t>
            </a:r>
          </a:p>
          <a:p>
            <a:r>
              <a:rPr lang="en-US" dirty="0"/>
              <a:t>And that works best if you start mapping what you know.</a:t>
            </a:r>
          </a:p>
          <a:p>
            <a:r>
              <a:rPr lang="en-US" dirty="0"/>
              <a:t>So what can I do?</a:t>
            </a:r>
            <a:endParaRPr lang="nl-BE" dirty="0"/>
          </a:p>
        </p:txBody>
      </p:sp>
    </p:spTree>
    <p:extLst>
      <p:ext uri="{BB962C8B-B14F-4D97-AF65-F5344CB8AC3E}">
        <p14:creationId xmlns:p14="http://schemas.microsoft.com/office/powerpoint/2010/main" val="1452665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0BD9-47C9-40F6-8A9F-F48394560D1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1BD3AD06-97C2-437A-9C3D-FB4040DFAD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A8C7D3FA-0441-49DD-BFCF-AAD15F014D30}"/>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8B1103BD-BF96-4CC5-85D1-1C2B3C5988E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67C3510C-46A6-498C-ACED-DBCC5F204BA5}"/>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649113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C3BE93-C010-4AB4-A7AC-0295440CC33F}"/>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5A8CF52F-50E7-4C8E-AFF8-E3A1D3E265C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F34BAC49-EB27-40D2-8E06-7B9D6FBE541C}"/>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B351E51E-B20F-421D-A02E-21950C45B76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B6ABC2C-9FC9-48E2-95FA-5305E5F57DF5}"/>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03050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CC0BC8AA-6DDD-4EB2-BB8F-B3183BF9A991}"/>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4F27A3BC-0074-40F1-9ECB-D2DFFCFFE0C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BA4B068-B8E1-4BF2-84AB-727A512B332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E4866A19-9D48-4A83-89D4-942D12A2104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11F4D0CD-8476-41EE-8385-50A2F8691139}"/>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174488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609600" y="5875080"/>
            <a:ext cx="109728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extLst>
      <p:ext uri="{BB962C8B-B14F-4D97-AF65-F5344CB8AC3E}">
        <p14:creationId xmlns:p14="http://schemas.microsoft.com/office/powerpoint/2010/main" val="87507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22408-64A6-41C1-9739-89516D5B13B6}"/>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DCBE8E2-6F36-401F-BDBE-94EA2A4AD16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7BA672-078B-458D-8EF0-B705AFF218E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3B94843-2A7E-4A68-99A7-2C9B475A4488}"/>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7EB9D2BC-99C7-46F5-8F91-519380B10FAD}"/>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25633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B8C1-E2A6-422A-B5CE-B428434E46EA}"/>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8BDC539C-4E1E-4D4F-A25E-BF53B920C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3203AACA-9F55-4859-9923-C3B47E6524F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A1B99CC-55FE-4794-8969-8A048452B4E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FDCAFF4-FA90-496B-A495-FEB920AAB171}"/>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40913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7EEC33-B960-4E57-A382-747BA27BBE63}"/>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A23FF4B-250C-4D39-AA2D-9377D2CCA4F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42152005-B32E-4ACD-84B2-1AF738FA8817}"/>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BD77A758-FB18-42F8-B194-6978E680931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57DAF43A-DB11-410E-A7D8-8423C398927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1ADE1C8-E861-411E-93E2-3B363424F5C9}"/>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6475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C4BD0-ACB0-44BD-8C83-38738219C428}"/>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C12D118-F8F0-4B56-A8A1-23E9245C30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A2904B4-4652-448E-ACF7-88783C117A1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FC13CA53-A3CC-4A69-A765-0DA32F76A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75B43D41-13E3-4765-A5A3-185F52C6B917}"/>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E494362F-3619-4898-A379-7F24269F397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8" name="Tijdelijke aanduiding voor voettekst 7">
            <a:extLst>
              <a:ext uri="{FF2B5EF4-FFF2-40B4-BE49-F238E27FC236}">
                <a16:creationId xmlns:a16="http://schemas.microsoft.com/office/drawing/2014/main" id="{1018F3D9-ADD7-4994-A503-1DC9F3169C23}"/>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49B4FB9F-8BA9-44D9-8BD9-1477D35F69DC}"/>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262388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E6C04B-DEF3-4342-9FF0-6841E449BB03}"/>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B5FEA31B-2FA8-419E-995B-4B6A10CD262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4" name="Tijdelijke aanduiding voor voettekst 3">
            <a:extLst>
              <a:ext uri="{FF2B5EF4-FFF2-40B4-BE49-F238E27FC236}">
                <a16:creationId xmlns:a16="http://schemas.microsoft.com/office/drawing/2014/main" id="{66F42314-1C38-479C-94FC-2A9F0B0D75D8}"/>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6EB03299-D974-417E-88B1-683D22744993}"/>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29726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48326C-3430-4332-BB10-22FE13C140A7}"/>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3" name="Tijdelijke aanduiding voor voettekst 2">
            <a:extLst>
              <a:ext uri="{FF2B5EF4-FFF2-40B4-BE49-F238E27FC236}">
                <a16:creationId xmlns:a16="http://schemas.microsoft.com/office/drawing/2014/main" id="{A2FF159E-146C-4E91-B809-600DFB967FA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07FB057C-08BE-47C5-94A6-1D592C54135E}"/>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82047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7F63E7-6EAC-4704-B3CC-0F866A4205B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03A3DD07-312A-4E15-AF45-F4D03B6609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FA6A5A8D-A8DA-4084-9AB6-68C57D87D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376BEB2-CBED-441B-AB05-1EEC2971CB8E}"/>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44DF3C4E-187F-4E4B-901D-66CBCA0A5F7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2323E82F-131F-4E18-A908-B08B80F63FA1}"/>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3386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5B60E7-3956-498B-9628-20E6991FB43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7256E27F-0C07-4AC2-B3DD-B6619EC9E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C18CAB1C-A424-48EF-B51B-4D535727C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E8D5606-E454-4034-B1DF-5B8F4DCC660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9ED0E281-7C18-48DA-984D-CF945D69DD3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E81080C-3CD1-4C9F-842A-9BC6EB817843}"/>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019830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9D1E1AE-C5F0-407E-95C1-394B7528C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C875807-2AED-466D-A472-E82DAFE339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BA66F983-D57F-439E-B43F-7F4DE2B23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C1A60A7-DDAB-425E-AB0E-00D4B26FE3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FD13D3B8-F2E2-4FED-936F-E106381246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1D370-E9D6-4321-9663-B779CAFB60FE}" type="slidenum">
              <a:rPr lang="nl-BE" smtClean="0"/>
              <a:t>‹nr.›</a:t>
            </a:fld>
            <a:endParaRPr lang="nl-BE"/>
          </a:p>
        </p:txBody>
      </p:sp>
    </p:spTree>
    <p:extLst>
      <p:ext uri="{BB962C8B-B14F-4D97-AF65-F5344CB8AC3E}">
        <p14:creationId xmlns:p14="http://schemas.microsoft.com/office/powerpoint/2010/main" val="2330962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11176-E209-451C-A6EC-757968204F58}"/>
              </a:ext>
            </a:extLst>
          </p:cNvPr>
          <p:cNvSpPr>
            <a:spLocks noGrp="1"/>
          </p:cNvSpPr>
          <p:nvPr>
            <p:ph type="title"/>
          </p:nvPr>
        </p:nvSpPr>
        <p:spPr>
          <a:xfrm>
            <a:off x="997857" y="2766218"/>
            <a:ext cx="10515600" cy="1325563"/>
          </a:xfrm>
        </p:spPr>
        <p:txBody>
          <a:bodyPr/>
          <a:lstStyle/>
          <a:p>
            <a:r>
              <a:rPr lang="nl-BE" dirty="0" err="1"/>
              <a:t>OpenStreetMap</a:t>
            </a:r>
            <a:r>
              <a:rPr lang="nl-BE" dirty="0"/>
              <a:t> </a:t>
            </a:r>
            <a:r>
              <a:rPr lang="nl-BE" dirty="0" err="1"/>
              <a:t>for</a:t>
            </a:r>
            <a:r>
              <a:rPr lang="nl-BE" dirty="0"/>
              <a:t> Slow </a:t>
            </a:r>
            <a:r>
              <a:rPr lang="nl-BE" dirty="0" err="1"/>
              <a:t>Travellers</a:t>
            </a:r>
            <a:endParaRPr lang="nl-BE" dirty="0"/>
          </a:p>
        </p:txBody>
      </p:sp>
    </p:spTree>
    <p:extLst>
      <p:ext uri="{BB962C8B-B14F-4D97-AF65-F5344CB8AC3E}">
        <p14:creationId xmlns:p14="http://schemas.microsoft.com/office/powerpoint/2010/main" val="21514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153" y="2"/>
            <a:ext cx="6643433"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67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884040" y="1196752"/>
            <a:ext cx="8388424" cy="3046988"/>
          </a:xfrm>
          <a:prstGeom prst="rect">
            <a:avLst/>
          </a:prstGeom>
          <a:noFill/>
        </p:spPr>
        <p:txBody>
          <a:bodyPr wrap="square" rtlCol="0">
            <a:spAutoFit/>
          </a:bodyPr>
          <a:lstStyle/>
          <a:p>
            <a:pPr algn="ctr"/>
            <a:r>
              <a:rPr lang="nl-BE" sz="6000" dirty="0"/>
              <a:t>How </a:t>
            </a:r>
            <a:r>
              <a:rPr lang="nl-BE" sz="6000" dirty="0" err="1"/>
              <a:t>could</a:t>
            </a:r>
            <a:r>
              <a:rPr lang="nl-BE" sz="6000" dirty="0"/>
              <a:t> </a:t>
            </a:r>
            <a:r>
              <a:rPr lang="nl-BE" sz="6000" dirty="0" err="1"/>
              <a:t>this</a:t>
            </a:r>
            <a:r>
              <a:rPr lang="nl-BE" sz="6000" dirty="0"/>
              <a:t> ever </a:t>
            </a:r>
            <a:r>
              <a:rPr lang="nl-BE" sz="6000" dirty="0" err="1"/>
              <a:t>work</a:t>
            </a:r>
            <a:r>
              <a:rPr lang="nl-BE" sz="6000" dirty="0"/>
              <a:t>?</a:t>
            </a:r>
          </a:p>
          <a:p>
            <a:pPr algn="ctr"/>
            <a:endParaRPr lang="nl-BE" dirty="0"/>
          </a:p>
          <a:p>
            <a:pPr algn="ctr"/>
            <a:endParaRPr lang="nl-BE" dirty="0"/>
          </a:p>
          <a:p>
            <a:pPr algn="ctr"/>
            <a:r>
              <a:rPr lang="nl-BE" sz="4800" i="1" dirty="0"/>
              <a:t>Just </a:t>
            </a:r>
            <a:r>
              <a:rPr lang="nl-BE" sz="4800" i="1" dirty="0" err="1"/>
              <a:t>you</a:t>
            </a:r>
            <a:r>
              <a:rPr lang="nl-BE" sz="4800" i="1" dirty="0"/>
              <a:t>, </a:t>
            </a:r>
            <a:r>
              <a:rPr lang="nl-BE" sz="4800" i="1" dirty="0" err="1"/>
              <a:t>mapping</a:t>
            </a:r>
            <a:r>
              <a:rPr lang="nl-BE" sz="4800" i="1" dirty="0"/>
              <a:t> </a:t>
            </a:r>
            <a:r>
              <a:rPr lang="nl-BE" sz="4800" i="1" dirty="0" err="1"/>
              <a:t>what</a:t>
            </a:r>
            <a:r>
              <a:rPr lang="nl-BE" sz="4800" i="1" dirty="0"/>
              <a:t> </a:t>
            </a:r>
            <a:r>
              <a:rPr lang="nl-BE" sz="4800" i="1" dirty="0" err="1"/>
              <a:t>you</a:t>
            </a:r>
            <a:r>
              <a:rPr lang="nl-BE" sz="4800" i="1" dirty="0"/>
              <a:t> </a:t>
            </a:r>
            <a:r>
              <a:rPr lang="nl-BE" sz="4800" i="1" dirty="0" err="1"/>
              <a:t>know</a:t>
            </a:r>
            <a:endParaRPr lang="nl-BE" sz="4800" i="1" dirty="0"/>
          </a:p>
        </p:txBody>
      </p:sp>
    </p:spTree>
    <p:extLst>
      <p:ext uri="{BB962C8B-B14F-4D97-AF65-F5344CB8AC3E}">
        <p14:creationId xmlns:p14="http://schemas.microsoft.com/office/powerpoint/2010/main" val="346308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775520" y="188640"/>
            <a:ext cx="8055218" cy="923330"/>
          </a:xfrm>
          <a:prstGeom prst="rect">
            <a:avLst/>
          </a:prstGeom>
          <a:noFill/>
        </p:spPr>
        <p:txBody>
          <a:bodyPr wrap="none" rtlCol="0">
            <a:spAutoFit/>
          </a:bodyPr>
          <a:lstStyle/>
          <a:p>
            <a:r>
              <a:rPr lang="nl-BE" sz="5400" dirty="0"/>
              <a:t>A </a:t>
            </a:r>
            <a:r>
              <a:rPr lang="nl-BE" sz="5400" dirty="0" err="1"/>
              <a:t>handcrafted</a:t>
            </a:r>
            <a:r>
              <a:rPr lang="nl-BE" sz="5400" dirty="0"/>
              <a:t> </a:t>
            </a:r>
            <a:r>
              <a:rPr lang="nl-BE" sz="5400" dirty="0" err="1"/>
              <a:t>evolving</a:t>
            </a:r>
            <a:r>
              <a:rPr lang="nl-BE" sz="5400" dirty="0"/>
              <a:t> map</a:t>
            </a:r>
          </a:p>
        </p:txBody>
      </p:sp>
      <p:pic>
        <p:nvPicPr>
          <p:cNvPr id="5" name="Afbeelding 4">
            <a:extLst>
              <a:ext uri="{FF2B5EF4-FFF2-40B4-BE49-F238E27FC236}">
                <a16:creationId xmlns:a16="http://schemas.microsoft.com/office/drawing/2014/main" id="{5620CEAF-898C-4A57-96D4-898B66F70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356"/>
            <a:ext cx="12192000" cy="5441758"/>
          </a:xfrm>
          <a:prstGeom prst="rect">
            <a:avLst/>
          </a:prstGeom>
        </p:spPr>
      </p:pic>
    </p:spTree>
    <p:extLst>
      <p:ext uri="{BB962C8B-B14F-4D97-AF65-F5344CB8AC3E}">
        <p14:creationId xmlns:p14="http://schemas.microsoft.com/office/powerpoint/2010/main" val="150848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989" y="914400"/>
            <a:ext cx="68024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80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1"/>
            <a:ext cx="5616624" cy="685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82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16" y="144462"/>
            <a:ext cx="31051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230" y="1673158"/>
            <a:ext cx="9128770" cy="518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product.itoworld.com/product/osm/map_image?style=users&amp;area=7083:6&amp;sort=way-"/>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http://product.itoworld.com/product/osm/map_image?style=users&amp;area=7083:6&amp;sort=way-"/>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2710"/>
            <a:ext cx="9143999" cy="688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253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466DFD-341F-428B-8AB0-0B2D236F6611}"/>
              </a:ext>
            </a:extLst>
          </p:cNvPr>
          <p:cNvSpPr>
            <a:spLocks noGrp="1"/>
          </p:cNvSpPr>
          <p:nvPr>
            <p:ph type="ctrTitle"/>
          </p:nvPr>
        </p:nvSpPr>
        <p:spPr/>
        <p:txBody>
          <a:bodyPr/>
          <a:lstStyle/>
          <a:p>
            <a:endParaRPr lang="nl-BE"/>
          </a:p>
        </p:txBody>
      </p:sp>
      <p:sp>
        <p:nvSpPr>
          <p:cNvPr id="3" name="Ondertitel 2">
            <a:extLst>
              <a:ext uri="{FF2B5EF4-FFF2-40B4-BE49-F238E27FC236}">
                <a16:creationId xmlns:a16="http://schemas.microsoft.com/office/drawing/2014/main" id="{EC19CA2A-CC3B-47B8-8F54-1A01F3F8D61C}"/>
              </a:ext>
            </a:extLst>
          </p:cNvPr>
          <p:cNvSpPr>
            <a:spLocks noGrp="1"/>
          </p:cNvSpPr>
          <p:nvPr>
            <p:ph type="subTitle" idx="1"/>
          </p:nvPr>
        </p:nvSpPr>
        <p:spPr/>
        <p:txBody>
          <a:bodyPr/>
          <a:lstStyle/>
          <a:p>
            <a:endParaRPr lang="nl-BE"/>
          </a:p>
        </p:txBody>
      </p:sp>
      <p:pic>
        <p:nvPicPr>
          <p:cNvPr id="5" name="Afbeelding 4" descr="Afbeelding met tekst, persoon, buiten, gras&#10;&#10;Automatisch gegenereerde beschrijving">
            <a:extLst>
              <a:ext uri="{FF2B5EF4-FFF2-40B4-BE49-F238E27FC236}">
                <a16:creationId xmlns:a16="http://schemas.microsoft.com/office/drawing/2014/main" id="{34F0753C-2534-4F12-A2E0-727C7E123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261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A6A8F4-5411-48C6-BDB5-65BD4B41944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E515C089-DD5D-4E92-B324-CE8B1C9D0667}"/>
              </a:ext>
            </a:extLst>
          </p:cNvPr>
          <p:cNvSpPr>
            <a:spLocks noGrp="1"/>
          </p:cNvSpPr>
          <p:nvPr>
            <p:ph idx="1"/>
          </p:nvPr>
        </p:nvSpPr>
        <p:spPr/>
        <p:txBody>
          <a:bodyPr/>
          <a:lstStyle/>
          <a:p>
            <a:endParaRPr lang="nl-BE" dirty="0"/>
          </a:p>
        </p:txBody>
      </p:sp>
      <p:pic>
        <p:nvPicPr>
          <p:cNvPr id="4" name="Afbeelding 3">
            <a:extLst>
              <a:ext uri="{FF2B5EF4-FFF2-40B4-BE49-F238E27FC236}">
                <a16:creationId xmlns:a16="http://schemas.microsoft.com/office/drawing/2014/main" id="{D94A7A61-46CA-464E-84CB-1688B324A5C2}"/>
              </a:ext>
            </a:extLst>
          </p:cNvPr>
          <p:cNvPicPr>
            <a:picLocks noChangeAspect="1"/>
          </p:cNvPicPr>
          <p:nvPr/>
        </p:nvPicPr>
        <p:blipFill>
          <a:blip r:embed="rId2"/>
          <a:stretch>
            <a:fillRect/>
          </a:stretch>
        </p:blipFill>
        <p:spPr>
          <a:xfrm>
            <a:off x="981075" y="119062"/>
            <a:ext cx="10229850" cy="6619875"/>
          </a:xfrm>
          <a:prstGeom prst="rect">
            <a:avLst/>
          </a:prstGeom>
        </p:spPr>
      </p:pic>
    </p:spTree>
    <p:extLst>
      <p:ext uri="{BB962C8B-B14F-4D97-AF65-F5344CB8AC3E}">
        <p14:creationId xmlns:p14="http://schemas.microsoft.com/office/powerpoint/2010/main" val="168944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C19EF6A-D47A-4DE5-AF4F-4D005712301A}"/>
              </a:ext>
            </a:extLst>
          </p:cNvPr>
          <p:cNvPicPr>
            <a:picLocks noChangeAspect="1"/>
          </p:cNvPicPr>
          <p:nvPr/>
        </p:nvPicPr>
        <p:blipFill>
          <a:blip r:embed="rId2"/>
          <a:stretch>
            <a:fillRect/>
          </a:stretch>
        </p:blipFill>
        <p:spPr>
          <a:xfrm>
            <a:off x="1455180" y="0"/>
            <a:ext cx="9281639" cy="6858000"/>
          </a:xfrm>
          <a:prstGeom prst="rect">
            <a:avLst/>
          </a:prstGeom>
        </p:spPr>
      </p:pic>
    </p:spTree>
    <p:extLst>
      <p:ext uri="{BB962C8B-B14F-4D97-AF65-F5344CB8AC3E}">
        <p14:creationId xmlns:p14="http://schemas.microsoft.com/office/powerpoint/2010/main" val="27585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B6451B5-0805-49CB-A300-3A396D130E36}"/>
              </a:ext>
            </a:extLst>
          </p:cNvPr>
          <p:cNvPicPr>
            <a:picLocks noChangeAspect="1"/>
          </p:cNvPicPr>
          <p:nvPr/>
        </p:nvPicPr>
        <p:blipFill>
          <a:blip r:embed="rId3"/>
          <a:stretch>
            <a:fillRect/>
          </a:stretch>
        </p:blipFill>
        <p:spPr>
          <a:xfrm>
            <a:off x="-1" y="0"/>
            <a:ext cx="12279587" cy="6858000"/>
          </a:xfrm>
          <a:prstGeom prst="rect">
            <a:avLst/>
          </a:prstGeom>
        </p:spPr>
      </p:pic>
    </p:spTree>
    <p:extLst>
      <p:ext uri="{BB962C8B-B14F-4D97-AF65-F5344CB8AC3E}">
        <p14:creationId xmlns:p14="http://schemas.microsoft.com/office/powerpoint/2010/main" val="767289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B36D08-D2C7-4DF4-8105-7C095D5B5B0D}"/>
              </a:ext>
            </a:extLst>
          </p:cNvPr>
          <p:cNvSpPr>
            <a:spLocks noGrp="1"/>
          </p:cNvSpPr>
          <p:nvPr>
            <p:ph type="title"/>
          </p:nvPr>
        </p:nvSpPr>
        <p:spPr>
          <a:xfrm>
            <a:off x="2763157" y="336096"/>
            <a:ext cx="6549571" cy="1325563"/>
          </a:xfrm>
        </p:spPr>
        <p:txBody>
          <a:bodyPr/>
          <a:lstStyle/>
          <a:p>
            <a:r>
              <a:rPr lang="nl-BE" dirty="0" err="1"/>
              <a:t>What</a:t>
            </a:r>
            <a:r>
              <a:rPr lang="nl-BE" dirty="0"/>
              <a:t> </a:t>
            </a:r>
            <a:r>
              <a:rPr lang="nl-BE" dirty="0" err="1"/>
              <a:t>it</a:t>
            </a:r>
            <a:r>
              <a:rPr lang="nl-BE" dirty="0"/>
              <a:t> is </a:t>
            </a:r>
            <a:r>
              <a:rPr lang="nl-BE" dirty="0" err="1"/>
              <a:t>and</a:t>
            </a:r>
            <a:r>
              <a:rPr lang="nl-BE" dirty="0"/>
              <a:t> </a:t>
            </a:r>
            <a:r>
              <a:rPr lang="nl-BE" dirty="0" err="1"/>
              <a:t>what</a:t>
            </a:r>
            <a:r>
              <a:rPr lang="nl-BE" dirty="0"/>
              <a:t> </a:t>
            </a:r>
            <a:r>
              <a:rPr lang="nl-BE" dirty="0" err="1"/>
              <a:t>it</a:t>
            </a:r>
            <a:r>
              <a:rPr lang="nl-BE" dirty="0"/>
              <a:t> </a:t>
            </a:r>
            <a:r>
              <a:rPr lang="nl-BE" dirty="0" err="1"/>
              <a:t>isn’t</a:t>
            </a:r>
            <a:endParaRPr lang="nl-BE" dirty="0"/>
          </a:p>
        </p:txBody>
      </p:sp>
      <p:sp>
        <p:nvSpPr>
          <p:cNvPr id="3" name="Tijdelijke aanduiding voor inhoud 2">
            <a:extLst>
              <a:ext uri="{FF2B5EF4-FFF2-40B4-BE49-F238E27FC236}">
                <a16:creationId xmlns:a16="http://schemas.microsoft.com/office/drawing/2014/main" id="{FB151A4A-74D6-4208-A9F3-C1B75F8C8D8C}"/>
              </a:ext>
            </a:extLst>
          </p:cNvPr>
          <p:cNvSpPr>
            <a:spLocks noGrp="1"/>
          </p:cNvSpPr>
          <p:nvPr>
            <p:ph idx="1"/>
          </p:nvPr>
        </p:nvSpPr>
        <p:spPr>
          <a:xfrm>
            <a:off x="112485" y="4180114"/>
            <a:ext cx="6752771" cy="2677886"/>
          </a:xfrm>
        </p:spPr>
        <p:txBody>
          <a:bodyPr/>
          <a:lstStyle/>
          <a:p>
            <a:r>
              <a:rPr lang="nl-BE" b="1" dirty="0" err="1"/>
              <a:t>Freedom</a:t>
            </a:r>
            <a:r>
              <a:rPr lang="nl-BE" b="1" dirty="0"/>
              <a:t> </a:t>
            </a:r>
            <a:r>
              <a:rPr lang="nl-BE" b="1" dirty="0" err="1"/>
              <a:t>to</a:t>
            </a:r>
            <a:r>
              <a:rPr lang="nl-BE" b="1" dirty="0"/>
              <a:t> </a:t>
            </a:r>
            <a:r>
              <a:rPr lang="nl-BE" b="1" i="1" dirty="0" err="1"/>
              <a:t>add</a:t>
            </a:r>
            <a:r>
              <a:rPr lang="nl-BE" b="1" dirty="0"/>
              <a:t> data</a:t>
            </a:r>
          </a:p>
          <a:p>
            <a:pPr marL="0" indent="0">
              <a:buNone/>
            </a:pPr>
            <a:r>
              <a:rPr lang="en-US" dirty="0"/>
              <a:t>● As long as it is </a:t>
            </a:r>
            <a:r>
              <a:rPr lang="en-US" i="1" dirty="0"/>
              <a:t>verifiable on the ground</a:t>
            </a:r>
          </a:p>
          <a:p>
            <a:pPr marL="0" indent="0">
              <a:buNone/>
            </a:pPr>
            <a:r>
              <a:rPr lang="en-US" dirty="0"/>
              <a:t>● As long as it is </a:t>
            </a:r>
            <a:r>
              <a:rPr lang="en-US" i="1" dirty="0"/>
              <a:t>somewhat permanent</a:t>
            </a:r>
          </a:p>
          <a:p>
            <a:pPr marL="0" indent="0">
              <a:buNone/>
            </a:pPr>
            <a:r>
              <a:rPr lang="en-US" dirty="0"/>
              <a:t>● As long as no </a:t>
            </a:r>
            <a:r>
              <a:rPr lang="en-US" i="1" dirty="0"/>
              <a:t>copyright </a:t>
            </a:r>
            <a:r>
              <a:rPr lang="en-US" dirty="0"/>
              <a:t>is infringed</a:t>
            </a:r>
            <a:endParaRPr lang="nl-BE" dirty="0"/>
          </a:p>
        </p:txBody>
      </p:sp>
      <p:sp>
        <p:nvSpPr>
          <p:cNvPr id="4" name="Tijdelijke aanduiding voor inhoud 2">
            <a:extLst>
              <a:ext uri="{FF2B5EF4-FFF2-40B4-BE49-F238E27FC236}">
                <a16:creationId xmlns:a16="http://schemas.microsoft.com/office/drawing/2014/main" id="{C8CBD7CC-79A0-416D-AD01-0C08A3B341E5}"/>
              </a:ext>
            </a:extLst>
          </p:cNvPr>
          <p:cNvSpPr txBox="1">
            <a:spLocks/>
          </p:cNvSpPr>
          <p:nvPr/>
        </p:nvSpPr>
        <p:spPr>
          <a:xfrm>
            <a:off x="5312229" y="1661659"/>
            <a:ext cx="6879771" cy="3271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b="1" dirty="0" err="1"/>
              <a:t>Freedom</a:t>
            </a:r>
            <a:r>
              <a:rPr lang="nl-BE" b="1" dirty="0"/>
              <a:t> </a:t>
            </a:r>
            <a:r>
              <a:rPr lang="nl-BE" b="1" dirty="0" err="1"/>
              <a:t>to</a:t>
            </a:r>
            <a:r>
              <a:rPr lang="nl-BE" b="1" dirty="0"/>
              <a:t> </a:t>
            </a:r>
            <a:r>
              <a:rPr lang="nl-BE" b="1" i="1" dirty="0" err="1"/>
              <a:t>use</a:t>
            </a:r>
            <a:r>
              <a:rPr lang="nl-BE" b="1" dirty="0"/>
              <a:t> data</a:t>
            </a:r>
          </a:p>
          <a:p>
            <a:pPr marL="0" indent="0">
              <a:buFont typeface="Arial" panose="020B0604020202020204" pitchFamily="34" charset="0"/>
              <a:buNone/>
            </a:pPr>
            <a:r>
              <a:rPr lang="en-US" dirty="0"/>
              <a:t>● As long as you </a:t>
            </a:r>
            <a:r>
              <a:rPr lang="en-US" i="1" dirty="0"/>
              <a:t>attribute</a:t>
            </a:r>
          </a:p>
          <a:p>
            <a:pPr marL="0" indent="0">
              <a:buFont typeface="Arial" panose="020B0604020202020204" pitchFamily="34" charset="0"/>
              <a:buNone/>
            </a:pPr>
            <a:r>
              <a:rPr lang="en-US" dirty="0"/>
              <a:t>● As long as you </a:t>
            </a:r>
            <a:r>
              <a:rPr lang="en-US" i="1" dirty="0"/>
              <a:t>give back improvements</a:t>
            </a:r>
          </a:p>
          <a:p>
            <a:pPr marL="0" indent="0">
              <a:buFont typeface="Arial" panose="020B0604020202020204" pitchFamily="34" charset="0"/>
              <a:buNone/>
            </a:pPr>
            <a:r>
              <a:rPr lang="en-US" dirty="0"/>
              <a:t>● As long as you </a:t>
            </a:r>
            <a:r>
              <a:rPr lang="en-US" i="1" dirty="0"/>
              <a:t>don’t kill community servers</a:t>
            </a:r>
            <a:endParaRPr lang="nl-BE" i="1" dirty="0"/>
          </a:p>
        </p:txBody>
      </p:sp>
    </p:spTree>
    <p:extLst>
      <p:ext uri="{BB962C8B-B14F-4D97-AF65-F5344CB8AC3E}">
        <p14:creationId xmlns:p14="http://schemas.microsoft.com/office/powerpoint/2010/main" val="190516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8B2881-7DCE-4A77-B5D4-C3256F7ACD4E}"/>
              </a:ext>
            </a:extLst>
          </p:cNvPr>
          <p:cNvSpPr>
            <a:spLocks noGrp="1"/>
          </p:cNvSpPr>
          <p:nvPr>
            <p:ph type="title"/>
          </p:nvPr>
        </p:nvSpPr>
        <p:spPr>
          <a:xfrm>
            <a:off x="2699658" y="2452915"/>
            <a:ext cx="7710714" cy="1458459"/>
          </a:xfrm>
        </p:spPr>
        <p:txBody>
          <a:bodyPr/>
          <a:lstStyle/>
          <a:p>
            <a:r>
              <a:rPr lang="nl-BE" dirty="0"/>
              <a:t>Hands on – </a:t>
            </a:r>
            <a:r>
              <a:rPr lang="nl-BE" dirty="0" err="1"/>
              <a:t>the</a:t>
            </a:r>
            <a:r>
              <a:rPr lang="nl-BE" dirty="0"/>
              <a:t> web editor</a:t>
            </a:r>
          </a:p>
        </p:txBody>
      </p:sp>
    </p:spTree>
    <p:extLst>
      <p:ext uri="{BB962C8B-B14F-4D97-AF65-F5344CB8AC3E}">
        <p14:creationId xmlns:p14="http://schemas.microsoft.com/office/powerpoint/2010/main" val="3473331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8B2881-7DCE-4A77-B5D4-C3256F7ACD4E}"/>
              </a:ext>
            </a:extLst>
          </p:cNvPr>
          <p:cNvSpPr>
            <a:spLocks noGrp="1"/>
          </p:cNvSpPr>
          <p:nvPr>
            <p:ph type="title"/>
          </p:nvPr>
        </p:nvSpPr>
        <p:spPr>
          <a:xfrm>
            <a:off x="2699658" y="2452915"/>
            <a:ext cx="7710714" cy="1458459"/>
          </a:xfrm>
        </p:spPr>
        <p:txBody>
          <a:bodyPr/>
          <a:lstStyle/>
          <a:p>
            <a:r>
              <a:rPr lang="nl-BE" dirty="0"/>
              <a:t>Hands on – setting up </a:t>
            </a:r>
            <a:r>
              <a:rPr lang="nl-BE" dirty="0" err="1"/>
              <a:t>Osmand</a:t>
            </a:r>
            <a:r>
              <a:rPr lang="nl-BE" dirty="0"/>
              <a:t> </a:t>
            </a:r>
            <a:r>
              <a:rPr lang="nl-BE" dirty="0" err="1"/>
              <a:t>for</a:t>
            </a:r>
            <a:r>
              <a:rPr lang="nl-BE" dirty="0"/>
              <a:t> </a:t>
            </a:r>
            <a:r>
              <a:rPr lang="nl-BE" dirty="0" err="1"/>
              <a:t>contributing</a:t>
            </a:r>
            <a:endParaRPr lang="nl-BE" dirty="0"/>
          </a:p>
        </p:txBody>
      </p:sp>
    </p:spTree>
    <p:extLst>
      <p:ext uri="{BB962C8B-B14F-4D97-AF65-F5344CB8AC3E}">
        <p14:creationId xmlns:p14="http://schemas.microsoft.com/office/powerpoint/2010/main" val="179507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80EB4-90E5-4489-A17D-1FB1069E61A5}"/>
              </a:ext>
            </a:extLst>
          </p:cNvPr>
          <p:cNvSpPr>
            <a:spLocks noGrp="1"/>
          </p:cNvSpPr>
          <p:nvPr>
            <p:ph type="title"/>
          </p:nvPr>
        </p:nvSpPr>
        <p:spPr>
          <a:xfrm>
            <a:off x="3396343" y="2397125"/>
            <a:ext cx="8102600" cy="1325563"/>
          </a:xfrm>
        </p:spPr>
        <p:txBody>
          <a:bodyPr/>
          <a:lstStyle/>
          <a:p>
            <a:r>
              <a:rPr lang="nl-BE" dirty="0"/>
              <a:t>Street level </a:t>
            </a:r>
            <a:r>
              <a:rPr lang="nl-BE" dirty="0" err="1"/>
              <a:t>imagery</a:t>
            </a:r>
            <a:endParaRPr lang="nl-BE" dirty="0"/>
          </a:p>
        </p:txBody>
      </p:sp>
    </p:spTree>
    <p:extLst>
      <p:ext uri="{BB962C8B-B14F-4D97-AF65-F5344CB8AC3E}">
        <p14:creationId xmlns:p14="http://schemas.microsoft.com/office/powerpoint/2010/main" val="16404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2E5071F-68B0-4827-831D-949E47DBE043}"/>
              </a:ext>
            </a:extLst>
          </p:cNvPr>
          <p:cNvPicPr>
            <a:picLocks noChangeAspect="1"/>
          </p:cNvPicPr>
          <p:nvPr/>
        </p:nvPicPr>
        <p:blipFill>
          <a:blip r:embed="rId2"/>
          <a:stretch>
            <a:fillRect/>
          </a:stretch>
        </p:blipFill>
        <p:spPr>
          <a:xfrm>
            <a:off x="3250413" y="398417"/>
            <a:ext cx="6056933" cy="6061166"/>
          </a:xfrm>
          <a:prstGeom prst="rect">
            <a:avLst/>
          </a:prstGeom>
        </p:spPr>
      </p:pic>
      <p:pic>
        <p:nvPicPr>
          <p:cNvPr id="7" name="Afbeelding 6">
            <a:extLst>
              <a:ext uri="{FF2B5EF4-FFF2-40B4-BE49-F238E27FC236}">
                <a16:creationId xmlns:a16="http://schemas.microsoft.com/office/drawing/2014/main" id="{CDF19895-9457-4ACF-8A64-7E57E0E4A210}"/>
              </a:ext>
            </a:extLst>
          </p:cNvPr>
          <p:cNvPicPr>
            <a:picLocks noChangeAspect="1"/>
          </p:cNvPicPr>
          <p:nvPr/>
        </p:nvPicPr>
        <p:blipFill>
          <a:blip r:embed="rId3"/>
          <a:stretch>
            <a:fillRect/>
          </a:stretch>
        </p:blipFill>
        <p:spPr>
          <a:xfrm>
            <a:off x="8360229" y="357216"/>
            <a:ext cx="4015958" cy="5856182"/>
          </a:xfrm>
          <a:prstGeom prst="rect">
            <a:avLst/>
          </a:prstGeom>
        </p:spPr>
      </p:pic>
      <p:pic>
        <p:nvPicPr>
          <p:cNvPr id="10" name="Tijdelijke aanduiding voor inhoud 4">
            <a:extLst>
              <a:ext uri="{FF2B5EF4-FFF2-40B4-BE49-F238E27FC236}">
                <a16:creationId xmlns:a16="http://schemas.microsoft.com/office/drawing/2014/main" id="{C3E12252-26F4-4308-8AE6-C0057B7A7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5048"/>
            <a:ext cx="4494656" cy="6000519"/>
          </a:xfrm>
          <a:prstGeom prst="rect">
            <a:avLst/>
          </a:prstGeom>
        </p:spPr>
      </p:pic>
    </p:spTree>
    <p:extLst>
      <p:ext uri="{BB962C8B-B14F-4D97-AF65-F5344CB8AC3E}">
        <p14:creationId xmlns:p14="http://schemas.microsoft.com/office/powerpoint/2010/main" val="388844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E867C7AA-476F-4A9D-A031-3AF7216259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6936" y="0"/>
            <a:ext cx="9144000" cy="6858000"/>
          </a:xfrm>
        </p:spPr>
      </p:pic>
    </p:spTree>
    <p:extLst>
      <p:ext uri="{BB962C8B-B14F-4D97-AF65-F5344CB8AC3E}">
        <p14:creationId xmlns:p14="http://schemas.microsoft.com/office/powerpoint/2010/main" val="414877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E7A115E-A6D3-4965-A5AE-1A0D4F54A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43" y="0"/>
            <a:ext cx="50802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A1D2D27-CFC4-45A8-9E3C-5C9BB8B61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5739" y="0"/>
            <a:ext cx="4125550" cy="687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0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993CF10-D2DB-454E-B67E-DBF7F1D2B238}"/>
              </a:ext>
            </a:extLst>
          </p:cNvPr>
          <p:cNvPicPr>
            <a:picLocks noChangeAspect="1"/>
          </p:cNvPicPr>
          <p:nvPr/>
        </p:nvPicPr>
        <p:blipFill>
          <a:blip r:embed="rId3"/>
          <a:stretch>
            <a:fillRect/>
          </a:stretch>
        </p:blipFill>
        <p:spPr>
          <a:xfrm>
            <a:off x="1954158" y="0"/>
            <a:ext cx="10112484" cy="6858000"/>
          </a:xfrm>
          <a:prstGeom prst="rect">
            <a:avLst/>
          </a:prstGeom>
        </p:spPr>
      </p:pic>
      <p:pic>
        <p:nvPicPr>
          <p:cNvPr id="7" name="Afbeelding 6">
            <a:extLst>
              <a:ext uri="{FF2B5EF4-FFF2-40B4-BE49-F238E27FC236}">
                <a16:creationId xmlns:a16="http://schemas.microsoft.com/office/drawing/2014/main" id="{D54B46CD-0D07-4FA8-A15F-97192CAD9C0B}"/>
              </a:ext>
            </a:extLst>
          </p:cNvPr>
          <p:cNvPicPr>
            <a:picLocks noChangeAspect="1"/>
          </p:cNvPicPr>
          <p:nvPr/>
        </p:nvPicPr>
        <p:blipFill>
          <a:blip r:embed="rId4"/>
          <a:stretch>
            <a:fillRect/>
          </a:stretch>
        </p:blipFill>
        <p:spPr>
          <a:xfrm>
            <a:off x="1" y="972457"/>
            <a:ext cx="7853200" cy="5413829"/>
          </a:xfrm>
          <a:prstGeom prst="rect">
            <a:avLst/>
          </a:prstGeom>
        </p:spPr>
      </p:pic>
    </p:spTree>
    <p:extLst>
      <p:ext uri="{BB962C8B-B14F-4D97-AF65-F5344CB8AC3E}">
        <p14:creationId xmlns:p14="http://schemas.microsoft.com/office/powerpoint/2010/main" val="329562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480B2D5-E431-4590-8365-116F8C799DA4}"/>
              </a:ext>
            </a:extLst>
          </p:cNvPr>
          <p:cNvPicPr>
            <a:picLocks noChangeAspect="1"/>
          </p:cNvPicPr>
          <p:nvPr/>
        </p:nvPicPr>
        <p:blipFill>
          <a:blip r:embed="rId2"/>
          <a:stretch>
            <a:fillRect/>
          </a:stretch>
        </p:blipFill>
        <p:spPr>
          <a:xfrm>
            <a:off x="0" y="585530"/>
            <a:ext cx="12192000" cy="5686939"/>
          </a:xfrm>
          <a:prstGeom prst="rect">
            <a:avLst/>
          </a:prstGeom>
        </p:spPr>
      </p:pic>
    </p:spTree>
    <p:extLst>
      <p:ext uri="{BB962C8B-B14F-4D97-AF65-F5344CB8AC3E}">
        <p14:creationId xmlns:p14="http://schemas.microsoft.com/office/powerpoint/2010/main" val="98736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BA320-250C-4BE2-892A-81886BF4D1D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A8543A9-504C-410A-AF98-1E7CC85060F6}"/>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618644DF-82DE-43E6-AFE1-C14DE4D7D470}"/>
              </a:ext>
            </a:extLst>
          </p:cNvPr>
          <p:cNvPicPr>
            <a:picLocks noChangeAspect="1"/>
          </p:cNvPicPr>
          <p:nvPr/>
        </p:nvPicPr>
        <p:blipFill>
          <a:blip r:embed="rId3"/>
          <a:stretch>
            <a:fillRect/>
          </a:stretch>
        </p:blipFill>
        <p:spPr>
          <a:xfrm>
            <a:off x="0" y="533559"/>
            <a:ext cx="12192000" cy="5790882"/>
          </a:xfrm>
          <a:prstGeom prst="rect">
            <a:avLst/>
          </a:prstGeom>
        </p:spPr>
      </p:pic>
    </p:spTree>
    <p:extLst>
      <p:ext uri="{BB962C8B-B14F-4D97-AF65-F5344CB8AC3E}">
        <p14:creationId xmlns:p14="http://schemas.microsoft.com/office/powerpoint/2010/main" val="18931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501658C-898F-4A69-A213-BCCA9DD3AB1F}"/>
              </a:ext>
            </a:extLst>
          </p:cNvPr>
          <p:cNvPicPr>
            <a:picLocks noChangeAspect="1"/>
          </p:cNvPicPr>
          <p:nvPr/>
        </p:nvPicPr>
        <p:blipFill>
          <a:blip r:embed="rId3"/>
          <a:stretch>
            <a:fillRect/>
          </a:stretch>
        </p:blipFill>
        <p:spPr>
          <a:xfrm>
            <a:off x="1741715" y="-20020"/>
            <a:ext cx="8683296" cy="6878020"/>
          </a:xfrm>
          <a:prstGeom prst="rect">
            <a:avLst/>
          </a:prstGeom>
        </p:spPr>
      </p:pic>
    </p:spTree>
    <p:extLst>
      <p:ext uri="{BB962C8B-B14F-4D97-AF65-F5344CB8AC3E}">
        <p14:creationId xmlns:p14="http://schemas.microsoft.com/office/powerpoint/2010/main" val="161558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208C909-1271-4BBE-83E2-30AC2832B193}"/>
              </a:ext>
            </a:extLst>
          </p:cNvPr>
          <p:cNvSpPr>
            <a:spLocks noGrp="1"/>
          </p:cNvSpPr>
          <p:nvPr>
            <p:ph type="body" idx="1"/>
          </p:nvPr>
        </p:nvSpPr>
        <p:spPr>
          <a:xfrm>
            <a:off x="1991544" y="548681"/>
            <a:ext cx="8229600" cy="692693"/>
          </a:xfrm>
        </p:spPr>
        <p:txBody>
          <a:bodyPr>
            <a:normAutofit lnSpcReduction="10000"/>
          </a:bodyPr>
          <a:lstStyle/>
          <a:p>
            <a:r>
              <a:rPr lang="nl-BE" sz="4000" dirty="0" err="1"/>
              <a:t>Humanitarian</a:t>
            </a:r>
            <a:r>
              <a:rPr lang="nl-BE" sz="4000" dirty="0"/>
              <a:t> </a:t>
            </a:r>
            <a:r>
              <a:rPr lang="nl-BE" sz="4000" dirty="0" err="1"/>
              <a:t>mapping</a:t>
            </a:r>
            <a:endParaRPr lang="nl-BE" sz="4000" dirty="0"/>
          </a:p>
        </p:txBody>
      </p:sp>
      <p:pic>
        <p:nvPicPr>
          <p:cNvPr id="3" name="Content Placeholder 2">
            <a:extLst>
              <a:ext uri="{FF2B5EF4-FFF2-40B4-BE49-F238E27FC236}">
                <a16:creationId xmlns:a16="http://schemas.microsoft.com/office/drawing/2014/main" id="{AC805F9F-4876-4AC2-9D1B-3524B77D35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8720" y="1628800"/>
            <a:ext cx="4129120" cy="3403252"/>
          </a:xfrm>
          <a:prstGeom prst="rect">
            <a:avLst/>
          </a:prstGeom>
        </p:spPr>
      </p:pic>
      <p:pic>
        <p:nvPicPr>
          <p:cNvPr id="4" name="Content Placeholder 2">
            <a:extLst>
              <a:ext uri="{FF2B5EF4-FFF2-40B4-BE49-F238E27FC236}">
                <a16:creationId xmlns:a16="http://schemas.microsoft.com/office/drawing/2014/main" id="{F1B90C4E-65B9-44CC-B904-1338BBAF9C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92479" y="1628800"/>
            <a:ext cx="4101154" cy="3403252"/>
          </a:xfrm>
          <a:prstGeom prst="rect">
            <a:avLst/>
          </a:prstGeom>
        </p:spPr>
      </p:pic>
      <p:sp>
        <p:nvSpPr>
          <p:cNvPr id="5" name="Tekstvak 4">
            <a:extLst>
              <a:ext uri="{FF2B5EF4-FFF2-40B4-BE49-F238E27FC236}">
                <a16:creationId xmlns:a16="http://schemas.microsoft.com/office/drawing/2014/main" id="{5DD2DAA6-1E4A-4692-9C91-DCD766F4A58E}"/>
              </a:ext>
            </a:extLst>
          </p:cNvPr>
          <p:cNvSpPr txBox="1"/>
          <p:nvPr/>
        </p:nvSpPr>
        <p:spPr>
          <a:xfrm>
            <a:off x="3952940" y="5949280"/>
            <a:ext cx="6111609" cy="369332"/>
          </a:xfrm>
          <a:prstGeom prst="rect">
            <a:avLst/>
          </a:prstGeom>
          <a:noFill/>
        </p:spPr>
        <p:txBody>
          <a:bodyPr wrap="none" rtlCol="0">
            <a:spAutoFit/>
          </a:bodyPr>
          <a:lstStyle/>
          <a:p>
            <a:r>
              <a:rPr lang="nl-BE" dirty="0" err="1"/>
              <a:t>Often</a:t>
            </a:r>
            <a:r>
              <a:rPr lang="nl-BE" dirty="0"/>
              <a:t> </a:t>
            </a:r>
            <a:r>
              <a:rPr lang="nl-BE" dirty="0" err="1"/>
              <a:t>the</a:t>
            </a:r>
            <a:r>
              <a:rPr lang="nl-BE" dirty="0"/>
              <a:t> </a:t>
            </a:r>
            <a:r>
              <a:rPr lang="nl-BE" dirty="0" err="1"/>
              <a:t>only</a:t>
            </a:r>
            <a:r>
              <a:rPr lang="nl-BE" dirty="0"/>
              <a:t> data – </a:t>
            </a:r>
            <a:r>
              <a:rPr lang="nl-BE" dirty="0" err="1"/>
              <a:t>usually</a:t>
            </a:r>
            <a:r>
              <a:rPr lang="nl-BE" dirty="0"/>
              <a:t> </a:t>
            </a:r>
            <a:r>
              <a:rPr lang="nl-BE" dirty="0" err="1"/>
              <a:t>the</a:t>
            </a:r>
            <a:r>
              <a:rPr lang="nl-BE" dirty="0"/>
              <a:t> </a:t>
            </a:r>
            <a:r>
              <a:rPr lang="nl-BE" dirty="0" err="1"/>
              <a:t>only</a:t>
            </a:r>
            <a:r>
              <a:rPr lang="nl-BE" dirty="0"/>
              <a:t> data </a:t>
            </a:r>
            <a:r>
              <a:rPr lang="nl-BE" dirty="0" err="1"/>
              <a:t>you</a:t>
            </a:r>
            <a:r>
              <a:rPr lang="nl-BE" dirty="0"/>
              <a:t> </a:t>
            </a:r>
            <a:r>
              <a:rPr lang="nl-BE" dirty="0" err="1"/>
              <a:t>can</a:t>
            </a:r>
            <a:r>
              <a:rPr lang="nl-BE" dirty="0"/>
              <a:t> </a:t>
            </a:r>
            <a:r>
              <a:rPr lang="nl-BE" dirty="0" err="1"/>
              <a:t>actually</a:t>
            </a:r>
            <a:r>
              <a:rPr lang="nl-BE" dirty="0"/>
              <a:t> </a:t>
            </a:r>
            <a:r>
              <a:rPr lang="nl-BE" dirty="0" err="1"/>
              <a:t>use</a:t>
            </a:r>
            <a:endParaRPr lang="nl-BE" dirty="0"/>
          </a:p>
        </p:txBody>
      </p:sp>
    </p:spTree>
    <p:extLst>
      <p:ext uri="{BB962C8B-B14F-4D97-AF65-F5344CB8AC3E}">
        <p14:creationId xmlns:p14="http://schemas.microsoft.com/office/powerpoint/2010/main" val="360302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442" y="1"/>
            <a:ext cx="6641927" cy="685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908016"/>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3896</TotalTime>
  <Words>595</Words>
  <Application>Microsoft Office PowerPoint</Application>
  <PresentationFormat>Breedbeeld</PresentationFormat>
  <Paragraphs>62</Paragraphs>
  <Slides>25</Slides>
  <Notes>16</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25</vt:i4>
      </vt:variant>
    </vt:vector>
  </HeadingPairs>
  <TitlesOfParts>
    <vt:vector size="29" baseType="lpstr">
      <vt:lpstr>Arial</vt:lpstr>
      <vt:lpstr>Calibri</vt:lpstr>
      <vt:lpstr>Calibri Light</vt:lpstr>
      <vt:lpstr>Kantoorthema</vt:lpstr>
      <vt:lpstr>OpenStreetMap for Slow Travellers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What it is and what it isn’t</vt:lpstr>
      <vt:lpstr>Hands on – the web editor</vt:lpstr>
      <vt:lpstr>Hands on – setting up Osmand for contributing</vt:lpstr>
      <vt:lpstr>Street level imagery</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Schouppe Joost</dc:creator>
  <cp:lastModifiedBy>Schouppe Joost</cp:lastModifiedBy>
  <cp:revision>15</cp:revision>
  <dcterms:created xsi:type="dcterms:W3CDTF">2021-06-14T18:00:32Z</dcterms:created>
  <dcterms:modified xsi:type="dcterms:W3CDTF">2021-06-17T10:59:30Z</dcterms:modified>
</cp:coreProperties>
</file>